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600" b="1" i="0">
                <a:solidFill>
                  <a:srgbClr val="E7DBC5"/>
                </a:solidFill>
                <a:latin typeface="MNKY Banana Grotesk Sbd"/>
                <a:cs typeface="MNKY Banana Grotesk S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600" b="1" i="0">
                <a:solidFill>
                  <a:srgbClr val="E7DBC5"/>
                </a:solidFill>
                <a:latin typeface="MNKY Banana Grotesk Sbd"/>
                <a:cs typeface="MNKY Banana Grotesk S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600" b="1" i="0">
                <a:solidFill>
                  <a:srgbClr val="E7DBC5"/>
                </a:solidFill>
                <a:latin typeface="MNKY Banana Grotesk Sbd"/>
                <a:cs typeface="MNKY Banana Grotesk S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600" b="1" i="0">
                <a:solidFill>
                  <a:srgbClr val="E7DBC5"/>
                </a:solidFill>
                <a:latin typeface="MNKY Banana Grotesk Sbd"/>
                <a:cs typeface="MNKY Banana Grotesk S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616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2520" y="2295696"/>
            <a:ext cx="5352415" cy="1798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600" b="1" i="0">
                <a:solidFill>
                  <a:srgbClr val="E7DBC5"/>
                </a:solidFill>
                <a:latin typeface="MNKY Banana Grotesk Sbd"/>
                <a:cs typeface="MNKY Banana Grotesk S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09601" y="800331"/>
            <a:ext cx="6089478" cy="30027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AU" sz="9700" spc="-10" dirty="0"/>
              <a:t>Setting up Calendly</a:t>
            </a:r>
            <a:endParaRPr sz="97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7181750" y="202854"/>
            <a:ext cx="10877650" cy="2804228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 marR="5080">
              <a:lnSpc>
                <a:spcPct val="120600"/>
              </a:lnSpc>
              <a:spcBef>
                <a:spcPts val="5"/>
              </a:spcBef>
            </a:pPr>
            <a:r>
              <a:rPr lang="en-AU" sz="3400" b="1" dirty="0">
                <a:solidFill>
                  <a:srgbClr val="E7DBC5"/>
                </a:solidFill>
                <a:latin typeface="MNKY Banana Grotesk Sbd"/>
                <a:cs typeface="MNKY Banana Grotesk Sbd"/>
              </a:rPr>
              <a:t>How to set up your Calendly account:</a:t>
            </a:r>
            <a:endParaRPr lang="en-AU" sz="2000" b="1" dirty="0">
              <a:solidFill>
                <a:srgbClr val="E7DBC5"/>
              </a:solidFill>
              <a:latin typeface="MNKY Banana Grotesk Sbd"/>
              <a:cs typeface="MNKY Banana Grotesk Sbd"/>
            </a:endParaRPr>
          </a:p>
          <a:p>
            <a:pPr marL="469900" marR="5080" indent="-457200">
              <a:lnSpc>
                <a:spcPct val="1206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E7DBC5"/>
                </a:solidFill>
                <a:latin typeface="MNKY Banana Grotesk Sbd"/>
                <a:cs typeface="MNKY Banana Grotesk Sbd"/>
              </a:rPr>
              <a:t>Head to the Calendly website (calendly.com) and click ‘Get started’. Or click on the accept invitation link from your emails.</a:t>
            </a:r>
          </a:p>
          <a:p>
            <a:pPr marL="469900" marR="5080" indent="-457200">
              <a:lnSpc>
                <a:spcPct val="1206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E7DBC5"/>
                </a:solidFill>
                <a:latin typeface="MNKY Banana Grotesk Sbd"/>
                <a:cs typeface="MNKY Banana Grotesk Sbd"/>
              </a:rPr>
              <a:t>Then enter your email address and press ‘continue with email’.</a:t>
            </a:r>
          </a:p>
          <a:p>
            <a:pPr marL="469900" marR="5080" indent="-457200">
              <a:lnSpc>
                <a:spcPct val="1206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E7DBC5"/>
                </a:solidFill>
                <a:latin typeface="MNKY Banana Grotesk Sbd"/>
                <a:cs typeface="MNKY Banana Grotesk Sbd"/>
              </a:rPr>
              <a:t>Enter your name and a password. 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1750" y="9608573"/>
            <a:ext cx="3924209" cy="352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380623"/>
            <a:ext cx="5473357" cy="4906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B92177-7AC7-0338-812D-0BBE72D04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3619500"/>
            <a:ext cx="4140413" cy="52263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8EB3AE-D416-D011-BFF5-6E0404829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000" y="3619500"/>
            <a:ext cx="4534478" cy="52263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1B5EB-A1EE-9A82-389C-2D54D131D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>
            <a:extLst>
              <a:ext uri="{FF2B5EF4-FFF2-40B4-BE49-F238E27FC236}">
                <a16:creationId xmlns:a16="http://schemas.microsoft.com/office/drawing/2014/main" id="{5EC1321F-71BB-1FE4-0ADA-219A820EBD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1" y="800331"/>
            <a:ext cx="6089478" cy="30027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AU" sz="9700" spc="-10" dirty="0"/>
              <a:t>Setting up Calendly</a:t>
            </a:r>
            <a:endParaRPr sz="9700" spc="-1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D656976-FAB4-188D-9560-F158FD816181}"/>
              </a:ext>
            </a:extLst>
          </p:cNvPr>
          <p:cNvSpPr txBox="1"/>
          <p:nvPr/>
        </p:nvSpPr>
        <p:spPr>
          <a:xfrm>
            <a:off x="7181750" y="202854"/>
            <a:ext cx="10877650" cy="197740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469900" marR="5080" indent="-457200">
              <a:lnSpc>
                <a:spcPct val="1206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AU" sz="3400" b="1" dirty="0">
                <a:solidFill>
                  <a:srgbClr val="E7DBC5"/>
                </a:solidFill>
                <a:latin typeface="MNKY Banana Grotesk Sbd"/>
                <a:cs typeface="MNKY Banana Grotesk Sbd"/>
              </a:rPr>
              <a:t>You will then receive an email with a confirmation link, when this comes through, click ‘Confirm my email’. </a:t>
            </a:r>
          </a:p>
          <a:p>
            <a:pPr marL="469900" marR="5080" indent="-457200">
              <a:lnSpc>
                <a:spcPct val="1206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AU" sz="3400" b="1" dirty="0">
                <a:solidFill>
                  <a:srgbClr val="E7DBC5"/>
                </a:solidFill>
                <a:latin typeface="MNKY Banana Grotesk Sbd"/>
                <a:cs typeface="MNKY Banana Grotesk Sbd"/>
              </a:rPr>
              <a:t>The link will then prompt you to enter your password. 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438EC633-02A1-E6FF-E4A7-563A3FFC7A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1750" y="9608573"/>
            <a:ext cx="3924209" cy="352601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AC44BB1D-DBEE-AE71-812A-02E314318AD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380623"/>
            <a:ext cx="5473357" cy="4906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FD7340-3C92-89BF-0A95-EF8E000B1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171700"/>
            <a:ext cx="7968043" cy="2594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38E003-6254-8461-74C4-650B6882E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799" y="5237944"/>
            <a:ext cx="6553033" cy="24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6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DEAA5-D298-2718-0ED2-CAB3A8BEC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>
            <a:extLst>
              <a:ext uri="{FF2B5EF4-FFF2-40B4-BE49-F238E27FC236}">
                <a16:creationId xmlns:a16="http://schemas.microsoft.com/office/drawing/2014/main" id="{BB7A3307-15E4-9807-EB91-E80C712AC9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1" y="800331"/>
            <a:ext cx="6089478" cy="30027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AU" sz="9700" spc="-10" dirty="0"/>
              <a:t>Setting up Calendly</a:t>
            </a:r>
            <a:endParaRPr sz="9700" spc="-1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B2F4308-F179-4F9C-7C8C-C2B9F82B1EBB}"/>
              </a:ext>
            </a:extLst>
          </p:cNvPr>
          <p:cNvSpPr txBox="1"/>
          <p:nvPr/>
        </p:nvSpPr>
        <p:spPr>
          <a:xfrm>
            <a:off x="7181750" y="202854"/>
            <a:ext cx="10877650" cy="197740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469900" marR="5080" indent="-457200">
              <a:lnSpc>
                <a:spcPct val="1206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AU" sz="3400" b="1" dirty="0">
                <a:solidFill>
                  <a:srgbClr val="E7DBC5"/>
                </a:solidFill>
                <a:latin typeface="MNKY Banana Grotesk Sbd"/>
                <a:cs typeface="MNKY Banana Grotesk Sbd"/>
              </a:rPr>
              <a:t>Follow the prompts until you get to the calendar set up page. </a:t>
            </a:r>
          </a:p>
          <a:p>
            <a:pPr marL="469900" marR="5080" indent="-457200">
              <a:lnSpc>
                <a:spcPct val="1206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AU" sz="3400" b="1" dirty="0">
                <a:solidFill>
                  <a:srgbClr val="E7DBC5"/>
                </a:solidFill>
                <a:latin typeface="MNKY Banana Grotesk Sbd"/>
                <a:cs typeface="MNKY Banana Grotesk Sbd"/>
              </a:rPr>
              <a:t>Connect Outlook calendar and select your email. 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793713D3-3D06-B590-AD2D-02E6C1AB1E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1750" y="9608573"/>
            <a:ext cx="3924209" cy="352601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2034D568-E29D-EC5C-814A-0B050B6E064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380623"/>
            <a:ext cx="5473357" cy="4906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1F6A78-045E-F03A-4AB0-69E4E2D1D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264" y="2301703"/>
            <a:ext cx="7434136" cy="504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1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171C4-6FCD-D288-E546-9358CBC21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>
            <a:extLst>
              <a:ext uri="{FF2B5EF4-FFF2-40B4-BE49-F238E27FC236}">
                <a16:creationId xmlns:a16="http://schemas.microsoft.com/office/drawing/2014/main" id="{C0BD6837-060E-157D-3FA9-D66EBE6897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1" y="800331"/>
            <a:ext cx="6089478" cy="30027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AU" sz="9700" spc="-10" dirty="0"/>
              <a:t>Setting up Calendly</a:t>
            </a:r>
            <a:endParaRPr sz="9700" spc="-1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B6DD2B0-7C37-9F3D-E06E-3B922AE71006}"/>
              </a:ext>
            </a:extLst>
          </p:cNvPr>
          <p:cNvSpPr txBox="1"/>
          <p:nvPr/>
        </p:nvSpPr>
        <p:spPr>
          <a:xfrm>
            <a:off x="7181750" y="202854"/>
            <a:ext cx="10877650" cy="711156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469900" marR="5080" indent="-457200">
              <a:lnSpc>
                <a:spcPct val="1206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AU" sz="3400" b="1" dirty="0">
                <a:solidFill>
                  <a:srgbClr val="E7DBC5"/>
                </a:solidFill>
                <a:latin typeface="MNKY Banana Grotesk Sbd"/>
                <a:cs typeface="MNKY Banana Grotesk Sbd"/>
              </a:rPr>
              <a:t>This should bring up the below screen, select ‘Next’: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EDA5FCD3-99D9-BAD2-571B-38D9A49862F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1750" y="9608573"/>
            <a:ext cx="3924209" cy="352601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AD406D24-E80E-D176-4652-8F71C45DC0D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380623"/>
            <a:ext cx="5473357" cy="4906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1CC47-C07A-90BA-4695-456BB5489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885430"/>
            <a:ext cx="11658599" cy="508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3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CECC8-C70E-287A-71AD-1B205F04F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>
            <a:extLst>
              <a:ext uri="{FF2B5EF4-FFF2-40B4-BE49-F238E27FC236}">
                <a16:creationId xmlns:a16="http://schemas.microsoft.com/office/drawing/2014/main" id="{FAC12C88-FA4A-127B-C08B-02B4440DB1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1" y="800331"/>
            <a:ext cx="6089478" cy="30027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AU" sz="9700" spc="-10" dirty="0"/>
              <a:t>Setting up Calendly</a:t>
            </a:r>
            <a:endParaRPr sz="9700" spc="-1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4FC43D4-5837-A353-99AA-F227668E287A}"/>
              </a:ext>
            </a:extLst>
          </p:cNvPr>
          <p:cNvSpPr txBox="1"/>
          <p:nvPr/>
        </p:nvSpPr>
        <p:spPr>
          <a:xfrm>
            <a:off x="7181750" y="202854"/>
            <a:ext cx="10877650" cy="1344278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469900" marR="5080" indent="-457200">
              <a:lnSpc>
                <a:spcPct val="1206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AU" sz="3400" b="1" dirty="0">
                <a:solidFill>
                  <a:srgbClr val="E7DBC5"/>
                </a:solidFill>
                <a:latin typeface="MNKY Banana Grotesk Sbd"/>
                <a:cs typeface="MNKY Banana Grotesk Sbd"/>
              </a:rPr>
              <a:t>Add in your working hours.</a:t>
            </a:r>
          </a:p>
          <a:p>
            <a:pPr marL="469900" marR="5080" indent="-457200">
              <a:lnSpc>
                <a:spcPct val="1206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AU" sz="3400" b="1" dirty="0">
                <a:solidFill>
                  <a:srgbClr val="E7DBC5"/>
                </a:solidFill>
                <a:latin typeface="MNKY Banana Grotesk Sbd"/>
                <a:cs typeface="MNKY Banana Grotesk Sbd"/>
              </a:rPr>
              <a:t>Then select ‘Microsoft Teams’ and connect Teams. 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F53658E6-8DAA-9B0E-6D13-802BA6F90E6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1750" y="9608573"/>
            <a:ext cx="3924209" cy="352601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4B22E1AD-BADB-4D46-91AB-68183843537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380623"/>
            <a:ext cx="5473357" cy="4906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654946-B3BE-FCBE-0AA4-278289D57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538" y="1631086"/>
            <a:ext cx="5138841" cy="597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B86CFF-AF2B-7684-8ABF-F040ED70B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832" y="7689717"/>
            <a:ext cx="11297231" cy="25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0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A7095-0231-DC6E-56CC-C45C332F5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>
            <a:extLst>
              <a:ext uri="{FF2B5EF4-FFF2-40B4-BE49-F238E27FC236}">
                <a16:creationId xmlns:a16="http://schemas.microsoft.com/office/drawing/2014/main" id="{D13A814C-6BD9-CC21-B30B-57BB4A80B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1" y="800331"/>
            <a:ext cx="6089478" cy="30027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AU" sz="9700" spc="-10" dirty="0"/>
              <a:t>Setting up Calendly</a:t>
            </a:r>
            <a:endParaRPr sz="9700" spc="-1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00CFFE8-6424-2699-1E30-671B96B3EB73}"/>
              </a:ext>
            </a:extLst>
          </p:cNvPr>
          <p:cNvSpPr txBox="1"/>
          <p:nvPr/>
        </p:nvSpPr>
        <p:spPr>
          <a:xfrm>
            <a:off x="7181750" y="202854"/>
            <a:ext cx="10877650" cy="2610522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469900" marR="5080" indent="-457200">
              <a:lnSpc>
                <a:spcPct val="1206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AU" sz="3400" b="1" dirty="0">
                <a:solidFill>
                  <a:srgbClr val="E7DBC5"/>
                </a:solidFill>
                <a:latin typeface="MNKY Banana Grotesk Sbd"/>
                <a:cs typeface="MNKY Banana Grotesk Sbd"/>
              </a:rPr>
              <a:t>Note- you will then need to enter justification for downloading this. Just add in a brief comment (e.g. client meetings) and the request will go to Exec to approve. </a:t>
            </a:r>
          </a:p>
          <a:p>
            <a:pPr marL="469900" marR="5080" indent="-457200">
              <a:lnSpc>
                <a:spcPct val="1206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AU" sz="3400" b="1" dirty="0">
                <a:solidFill>
                  <a:srgbClr val="E7DBC5"/>
                </a:solidFill>
                <a:latin typeface="MNKY Banana Grotesk Sbd"/>
                <a:cs typeface="MNKY Banana Grotesk Sbd"/>
              </a:rPr>
              <a:t>Once approved, you can then start using Calendly. 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ED344A30-6EF3-255A-E4AC-5562FF26DC4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1750" y="9608573"/>
            <a:ext cx="3924209" cy="352601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012CA6FA-AD54-F8A9-FD1F-00D6D508B3F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380623"/>
            <a:ext cx="5473357" cy="4906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DF77AD-0A26-6D4B-A3A0-10AE5921F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923" y="3645082"/>
            <a:ext cx="3048000" cy="576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7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200</Words>
  <Application>Microsoft Office PowerPoint</Application>
  <PresentationFormat>Custom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MNKY Banana Grotesk Sbd</vt:lpstr>
      <vt:lpstr>Office Theme</vt:lpstr>
      <vt:lpstr>Setting up Calendly</vt:lpstr>
      <vt:lpstr>Setting up Calendly</vt:lpstr>
      <vt:lpstr>Setting up Calendly</vt:lpstr>
      <vt:lpstr>Setting up Calendly</vt:lpstr>
      <vt:lpstr>Setting up Calendly</vt:lpstr>
      <vt:lpstr>Setting up Calendly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Katie S</dc:creator>
  <cp:lastModifiedBy>Katie Suthers</cp:lastModifiedBy>
  <cp:revision>8</cp:revision>
  <dcterms:created xsi:type="dcterms:W3CDTF">2026-02-05T23:28:32Z</dcterms:created>
  <dcterms:modified xsi:type="dcterms:W3CDTF">2026-03-30T00:24:02Z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2026-02-05T00:00:00Z</vt:filetime>
  </property>
  <property fmtid="{D5CDD505-2E9C-101B-9397-08002B2CF9AE}" pid="3" name="CreationClient">
    <vt:lpwstr>authoring</vt:lpwstr>
  </property>
  <property fmtid="{D5CDD505-2E9C-101B-9397-08002B2CF9AE}" pid="4" name="Creator">
    <vt:lpwstr>Adobe Express</vt:lpwstr>
  </property>
  <property fmtid="{D5CDD505-2E9C-101B-9397-08002B2CF9AE}" pid="5" name="LastSaved">
    <vt:filetime>2026-02-05T00:00:00Z</vt:filetime>
  </property>
  <property fmtid="{D5CDD505-2E9C-101B-9397-08002B2CF9AE}" pid="6" name="Producer">
    <vt:lpwstr>Adobe Express</vt:lpwstr>
  </property>
</Properties>
</file>